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1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50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797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034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423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511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249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89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48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861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588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036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2153-5D41-451A-B2F9-952ACE4BBBAA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587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A2153-5D41-451A-B2F9-952ACE4BBBAA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15FBA-6CF8-4B9C-AF04-B8741D6B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28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9344" y="260648"/>
            <a:ext cx="5653136" cy="5976665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Евстафьева Ландыш Рифатовна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высшее,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ФГАОУ высшего образования «Казанский (Приволжский) федеральный университет»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 –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лет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учителя:</a:t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гранта «Наш новый учитель», 2016г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Диплом педагога за подготовку обучающихся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2-4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класса, занявших призовые места в Республиканской олимпиаде по математике и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окружающему миру для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школьников 2-4 классов «Отличник»,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г, 2023г, 2024 г.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Диплом управления культуры Исполнительного комитета НМР РТ в номинации «Самый читающий класс», 2022г.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обучающихся:</a:t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Открытая очная предметная олимпиада «Отличник» для школьников 2-4 классов по математике – призёры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г.,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Открытая очная предметная олимпиада «Отличник» для школьников 2-4 классов по окружающему миру – призёры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(2024г.)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творческий конкурс «Я лиру посвятил народу своему…» - диплом 3 степени (2022г).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Межрегиональный конкурс детского рисунка посвященный 140-летию со дня рождения К.И. Чуковского – дипломы 1,2,3 степени (2022г).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открытый конкурс в честь Тараса Шевченко и </a:t>
            </a:r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Габдуллы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Тукая «Слово звучащее – слово живое» – дипломы 2, 3 степени (2022г)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конкурс детского творчества «Мы будем вечно прославлять ту женщину, чьё имя – МАТЬ!» – дипломы 1,3 степени (2023г).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Республиканский творческий конкурс «По дорогам сказок» - 1 место (2024г).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Республиканский творческий конкурс, посвященный татарскому народному искусству и фольклору «Народное наследие» – дипломы 1 мест (2024г).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конкурс детских рисунков «Моя семья – Россия» - дипломы 1, 2 степени (2024г).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Республиканский конкурс творческих работ по пожарной безопасности «Берегись огня» – дипломы 1 и 2 степени (2024г).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0171" y="1667103"/>
            <a:ext cx="2883658" cy="35237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16" y="692696"/>
            <a:ext cx="2802555" cy="36724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43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3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Тема Office</vt:lpstr>
      <vt:lpstr>Евстафьева Ландыш Рифатовна  Образование высшее,  ФГАОУ высшего образования «Казанский (Приволжский) федеральный университет» Стаж – 10 лет  Достижения учителя: Победитель гранта «Наш новый учитель», 2016г. Диплом педагога за подготовку обучающихся 2-4 класса, занявших призовые места в Республиканской олимпиаде по математике и окружающему миру для школьников 2-4 классов «Отличник», 2022 г, 2023г, 2024 г. Диплом управления культуры Исполнительного комитета НМР РТ в номинации «Самый читающий класс», 2022г. Достижения обучающихся: Открытая очная предметная олимпиада «Отличник» для школьников 2-4 классов по математике – призёры (2022 г., 2023 г.) Открытая очная предметная олимпиада «Отличник» для школьников 2-4 классов по окружающему миру – призёры (2024г.) VI Региональный творческий конкурс «Я лиру посвятил народу своему…» - диплом 3 степени (2022г). Межрегиональный конкурс детского рисунка посвященный 140-летию со дня рождения К.И. Чуковского – дипломы 1,2,3 степени (2022г). ХI открытый конкурс в честь Тараса Шевченко и Габдуллы Тукая «Слово звучащее – слово живое» – дипломы 2, 3 степени (2022г) Муниципальный конкурс детского творчества «Мы будем вечно прославлять ту женщину, чьё имя – МАТЬ!» – дипломы 1,3 степени (2023г). Республиканский творческий конкурс «По дорогам сказок» - 1 место (2024г). Республиканский творческий конкурс, посвященный татарскому народному искусству и фольклору «Народное наследие» – дипломы 1 мест (2024г). Региональный конкурс детских рисунков «Моя семья – Россия» - дипломы 1, 2 степени (2024г). Республиканский конкурс творческих работ по пожарной безопасности «Берегись огня» – дипломы 1 и 2 степени (2024г).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приёма в 1 класс</dc:title>
  <dc:creator>МетодКабинет</dc:creator>
  <cp:lastModifiedBy>ICL</cp:lastModifiedBy>
  <cp:revision>66</cp:revision>
  <dcterms:created xsi:type="dcterms:W3CDTF">2022-03-30T09:56:19Z</dcterms:created>
  <dcterms:modified xsi:type="dcterms:W3CDTF">2025-01-29T10:20:18Z</dcterms:modified>
</cp:coreProperties>
</file>